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7318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3183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220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2951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522986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6039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60202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6655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5030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7757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3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70182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1895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41367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61429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53218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23C0F-886D-474C-B652-50EAC6B6984D}" type="datetimeFigureOut">
              <a:rPr lang="en-KE" smtClean="0"/>
              <a:t>26/07/2020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D74D584-CCEC-4F4A-8894-B80BDD47B2B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4849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AFC4E-461C-4338-B79A-03205DE7C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84733"/>
          </a:xfrm>
        </p:spPr>
        <p:txBody>
          <a:bodyPr/>
          <a:lstStyle/>
          <a:p>
            <a:pPr algn="l"/>
            <a:r>
              <a:rPr lang="en-US" dirty="0"/>
              <a:t>Presentation quiz </a:t>
            </a:r>
            <a:endParaRPr lang="en-K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81662-2B11-4CC4-A7D0-B18281FAE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11896"/>
            <a:ext cx="9144000" cy="2845904"/>
          </a:xfrm>
        </p:spPr>
        <p:txBody>
          <a:bodyPr/>
          <a:lstStyle/>
          <a:p>
            <a:pPr marL="342900" indent="-342900" algn="just"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red-footed booby birds have a lifespan of ________ years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 and _______________parasites affect the red footed booby birds encounter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en-US" dirty="0"/>
          </a:p>
          <a:p>
            <a:pPr marL="342900" indent="-342900" algn="just"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red-footed booby birds mostly feed on____________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508270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D189-1D8E-44E1-BF8F-8D7A01E86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3CE28-311B-4995-8ABA-F47236AAE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adenovirus,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hemoproteus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West Nile Virus.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Fish/ pelagic fish</a:t>
            </a:r>
            <a:endParaRPr lang="en-K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8940434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46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Facet</vt:lpstr>
      <vt:lpstr>Presentation quiz </vt:lpstr>
      <vt:lpstr>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quiz</dc:title>
  <dc:creator>john matheka</dc:creator>
  <cp:lastModifiedBy>john matheka</cp:lastModifiedBy>
  <cp:revision>2</cp:revision>
  <dcterms:created xsi:type="dcterms:W3CDTF">2020-07-26T14:39:41Z</dcterms:created>
  <dcterms:modified xsi:type="dcterms:W3CDTF">2020-07-26T14:54:04Z</dcterms:modified>
</cp:coreProperties>
</file>